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8" r:id="rId3"/>
    <p:sldId id="262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19098-C28E-4F45-95A4-368862199671}" type="datetimeFigureOut">
              <a:rPr lang="en-US" smtClean="0"/>
              <a:t>3/23/2016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42BBC-CDFE-4A77-B4A8-A6E33E57B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309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19098-C28E-4F45-95A4-368862199671}" type="datetimeFigureOut">
              <a:rPr lang="en-US" smtClean="0"/>
              <a:t>3/23/2016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42BBC-CDFE-4A77-B4A8-A6E33E57B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647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19098-C28E-4F45-95A4-368862199671}" type="datetimeFigureOut">
              <a:rPr lang="en-US" smtClean="0"/>
              <a:t>3/23/2016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42BBC-CDFE-4A77-B4A8-A6E33E57B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0259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400800" y="4572000"/>
            <a:ext cx="57912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MEETING NAME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685800"/>
          </a:xfrm>
        </p:spPr>
        <p:txBody>
          <a:bodyPr>
            <a:noAutofit/>
          </a:bodyPr>
          <a:lstStyle>
            <a:lvl1pPr algn="ctr"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28432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400800" y="4572000"/>
            <a:ext cx="57912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MEETING NAME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685800"/>
          </a:xfrm>
        </p:spPr>
        <p:txBody>
          <a:bodyPr>
            <a:noAutofit/>
          </a:bodyPr>
          <a:lstStyle>
            <a:lvl1pPr algn="ctr"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Picture Placeholder 2"/>
          <p:cNvSpPr>
            <a:spLocks noGrp="1"/>
          </p:cNvSpPr>
          <p:nvPr>
            <p:ph type="pic" idx="10"/>
          </p:nvPr>
        </p:nvSpPr>
        <p:spPr>
          <a:xfrm>
            <a:off x="0" y="685800"/>
            <a:ext cx="12192000" cy="5638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8412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>
            <a:normAutofit/>
          </a:bodyPr>
          <a:lstStyle>
            <a:lvl1pPr>
              <a:defRPr sz="3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25562"/>
            <a:ext cx="10972800" cy="499903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92116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>
            <a:normAutofit/>
          </a:bodyPr>
          <a:lstStyle>
            <a:lvl1pPr>
              <a:defRPr sz="3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Picture Placeholder 2"/>
          <p:cNvSpPr>
            <a:spLocks noGrp="1"/>
          </p:cNvSpPr>
          <p:nvPr>
            <p:ph type="pic" idx="10"/>
          </p:nvPr>
        </p:nvSpPr>
        <p:spPr>
          <a:xfrm>
            <a:off x="0" y="1143000"/>
            <a:ext cx="12192000" cy="5181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739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s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>
            <a:normAutofit/>
          </a:bodyPr>
          <a:lstStyle>
            <a:lvl1pPr>
              <a:defRPr sz="3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Picture Placeholder 2"/>
          <p:cNvSpPr>
            <a:spLocks noGrp="1"/>
          </p:cNvSpPr>
          <p:nvPr>
            <p:ph type="pic" idx="11"/>
          </p:nvPr>
        </p:nvSpPr>
        <p:spPr>
          <a:xfrm>
            <a:off x="6197600" y="1981200"/>
            <a:ext cx="5791200" cy="2895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7" name="Picture Placeholder 2"/>
          <p:cNvSpPr>
            <a:spLocks noGrp="1"/>
          </p:cNvSpPr>
          <p:nvPr>
            <p:ph type="pic" idx="12"/>
          </p:nvPr>
        </p:nvSpPr>
        <p:spPr>
          <a:xfrm>
            <a:off x="203200" y="1981200"/>
            <a:ext cx="5791200" cy="2895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203200" y="4876800"/>
            <a:ext cx="5791200" cy="45720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Text Placeholder 2"/>
          <p:cNvSpPr>
            <a:spLocks noGrp="1"/>
          </p:cNvSpPr>
          <p:nvPr>
            <p:ph type="body" idx="13"/>
          </p:nvPr>
        </p:nvSpPr>
        <p:spPr>
          <a:xfrm>
            <a:off x="6197600" y="4876800"/>
            <a:ext cx="5791200" cy="45720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655900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756401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325562"/>
            <a:ext cx="5384800" cy="49990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6197600" y="1325562"/>
            <a:ext cx="5384800" cy="49990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99938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260475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1900237"/>
            <a:ext cx="5386917" cy="44243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260475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900237"/>
            <a:ext cx="5389033" cy="44243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6893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19098-C28E-4F45-95A4-368862199671}" type="datetimeFigureOut">
              <a:rPr lang="en-US" smtClean="0"/>
              <a:t>3/23/2016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42BBC-CDFE-4A77-B4A8-A6E33E57B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35841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241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659522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524045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116915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325562"/>
            <a:ext cx="10972800" cy="49990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2564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213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(Al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2149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19098-C28E-4F45-95A4-368862199671}" type="datetimeFigureOut">
              <a:rPr lang="en-US" smtClean="0"/>
              <a:t>3/23/2016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42BBC-CDFE-4A77-B4A8-A6E33E57B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156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19098-C28E-4F45-95A4-368862199671}" type="datetimeFigureOut">
              <a:rPr lang="en-US" smtClean="0"/>
              <a:t>3/23/2016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42BBC-CDFE-4A77-B4A8-A6E33E57B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809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19098-C28E-4F45-95A4-368862199671}" type="datetimeFigureOut">
              <a:rPr lang="en-US" smtClean="0"/>
              <a:t>3/23/2016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42BBC-CDFE-4A77-B4A8-A6E33E57B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180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19098-C28E-4F45-95A4-368862199671}" type="datetimeFigureOut">
              <a:rPr lang="en-US" smtClean="0"/>
              <a:t>3/23/2016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42BBC-CDFE-4A77-B4A8-A6E33E57B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199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19098-C28E-4F45-95A4-368862199671}" type="datetimeFigureOut">
              <a:rPr lang="en-US" smtClean="0"/>
              <a:t>3/23/2016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42BBC-CDFE-4A77-B4A8-A6E33E57B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200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19098-C28E-4F45-95A4-368862199671}" type="datetimeFigureOut">
              <a:rPr lang="en-US" smtClean="0"/>
              <a:t>3/23/2016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42BBC-CDFE-4A77-B4A8-A6E33E57B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668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19098-C28E-4F45-95A4-368862199671}" type="datetimeFigureOut">
              <a:rPr lang="en-US" smtClean="0"/>
              <a:t>3/23/2016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42BBC-CDFE-4A77-B4A8-A6E33E57B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518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F19098-C28E-4F45-95A4-368862199671}" type="datetimeFigureOut">
              <a:rPr lang="en-US" smtClean="0"/>
              <a:t>3/23/2016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42BBC-CDFE-4A77-B4A8-A6E33E57B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150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7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325562"/>
            <a:ext cx="10972800" cy="49990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00" y="6400800"/>
            <a:ext cx="236220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5560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3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SMGPPT_FRONT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64234"/>
            <a:ext cx="12192000" cy="8031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980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ASMG Locations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66159" y="267419"/>
            <a:ext cx="10259682" cy="588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87896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</Words>
  <Application>Microsoft Office PowerPoint</Application>
  <PresentationFormat>Widescreen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1_Office Theme</vt:lpstr>
      <vt:lpstr>PowerPoint Presentation</vt:lpstr>
      <vt:lpstr>ASMG Locations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Shawn Bennett</dc:creator>
  <cp:lastModifiedBy>Shawn Bennett</cp:lastModifiedBy>
  <cp:revision>4</cp:revision>
  <dcterms:created xsi:type="dcterms:W3CDTF">2016-03-18T13:34:31Z</dcterms:created>
  <dcterms:modified xsi:type="dcterms:W3CDTF">2016-03-23T12:00:36Z</dcterms:modified>
</cp:coreProperties>
</file>