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2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00800" y="4572000"/>
            <a:ext cx="579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MEETING NAME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685800"/>
          </a:xfrm>
        </p:spPr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00800" y="4572000"/>
            <a:ext cx="579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MEETING NAME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685800"/>
          </a:xfrm>
        </p:spPr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85800"/>
            <a:ext cx="12192000" cy="563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4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5562"/>
            <a:ext cx="10972800" cy="49990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1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0" y="1143000"/>
            <a:ext cx="12192000" cy="5181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39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6197600" y="1981200"/>
            <a:ext cx="5791200" cy="28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203200" y="1981200"/>
            <a:ext cx="5791200" cy="28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03200" y="4876800"/>
            <a:ext cx="5791200" cy="457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197600" y="4876800"/>
            <a:ext cx="5791200" cy="457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59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564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25562"/>
            <a:ext cx="5384800" cy="4999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97600" y="1325562"/>
            <a:ext cx="5384800" cy="4999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9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047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00237"/>
            <a:ext cx="5386917" cy="4424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604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900237"/>
            <a:ext cx="5389033" cy="4424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9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58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4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952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404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691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25562"/>
            <a:ext cx="10972800" cy="4999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5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1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4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5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0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6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1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9098-C28E-4F45-95A4-36886219967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BBC-CDFE-4A77-B4A8-A6E33E57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5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25562"/>
            <a:ext cx="10972800" cy="499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6400800"/>
            <a:ext cx="2362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6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MGPPT_FRON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4234"/>
            <a:ext cx="12192000" cy="803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ASMG Locations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6159" y="267419"/>
            <a:ext cx="10259682" cy="588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89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ASMG Locations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Bennett</dc:creator>
  <cp:lastModifiedBy>Shawn Bennett</cp:lastModifiedBy>
  <cp:revision>4</cp:revision>
  <dcterms:created xsi:type="dcterms:W3CDTF">2016-03-18T13:34:31Z</dcterms:created>
  <dcterms:modified xsi:type="dcterms:W3CDTF">2016-03-23T12:00:36Z</dcterms:modified>
</cp:coreProperties>
</file>